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ED80D8-C96D-48B1-8564-9E425C0779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7629E6-B92D-4FC5-A544-38B7BCCF61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E8F09-7A78-4C96-9801-B8964F0224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2024-04-26T02:31:03Z</dcterms:modified>
</cp:coreProperties>
</file>