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D584BC-846B-4819-BF7E-0FCA9C129BA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A42433-B7BD-413E-AEE0-A8FC98A7208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 sizes of all neuropsychological deficits without significant influence of estimated WAIS-III full-scale IQ or depression (sorted by task). The neuropsychological functions assessed by these measures include memory, complex attention and executive functions such as allocation of attentional resources and working memory, and speed of information processing. Mean effect size of the shown deficits was 0.56. Upon exclusion of the effect for WAIS-III Picture Completion, which was only marginally significant at P &lt; 0.05, the mean effect size was 0.57.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Guarantors of Brain.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79D804-5FCA-4EA5-9E17-5A2E294154A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p1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132, Issue 10, October 2009, Pages 2850–2870, </a:t>
            </a:r>
            <a:r>
              <a:rPr lang="en-US" altLang="en-US" sz="1000">
                <a:solidFill>
                  <a:srgbClr val="333333"/>
                </a:solidFill>
                <a:hlinkClick r:id="rId3"/>
              </a:rPr>
              <a:t>https://doi.org/10.1093/brain/awp181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 sizes of all neuropsychological deficits without significant influence of estimated WAIS-III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Effect sizes of all neuropsychological deficits without significant influence of estimated WAIS-III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2024-09-18T19:18:41Z</dcterms:modified>
</cp:coreProperties>
</file>