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AD752-D81D-44B5-8FC0-6D5DA4AFBA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E87AC2-2D1C-4A23-9CBD-9E52BD0BC5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Daily stability of the muon beam measured by the muon monitor. (A): The total collected charges measured by the silicon and chamber (scaled up by a factor of 10) arrays. (B): The ratio of the total charge collected by the silicon array to that collected by the ionization chamber array. (C): The profile center measured by the silicon array. (D): The profile center measured by the ionization chamber array. In plots (C) and (D), the pink and blue lines correspond to the 1.0 mrad and 0.3 mrad shifts of the beam direction,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48850-72B5-40B3-9548-CE04762B19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Daily stability of the muon beam measured by the muon monitor. (A): The total collected charges measured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Daily stability of the muon beam measured by the muon monitor. (A): The total collected charges measured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2024-04-26T20:27:29Z</dcterms:modified>
</cp:coreProperties>
</file>