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534D3-EB18-4F03-9866-E002F5123E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02E74-69F8-407E-808D-15D394902D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Activity of hyaluronidase from rat spermatozoa (A and C), CHO cells (B), bull testis (D), and guinea pig spermatozoa (E) as a function of pH. See text for details of preparation of the extracts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852D9-B34D-47B9-A9B2-4495C54D5E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62.6.16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62, Issue 6, 1 June 2000, Pages 1667–1676,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https://doi.org/10.1095/biolreprod62.6.1667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Activity of hyaluronidase from rat spermatozoa (A and C), CHO cells (B), bull testis (D), and guinea pig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Activity of hyaluronidase from rat spermatozoa (A and C), CHO cells (B), bull testis (D), and guinea pig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2024-04-26T12:51:24Z</dcterms:modified>
</cp:coreProperties>
</file>