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4A259-EEC4-48F9-A355-44CD798F9C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4DE79-9B02-411C-82A4-C21F4F54DA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Transplantation of MGE cells in V1 of Stgs alleviates AE seizures. The following behavioral measurements showed a significant change in MGE-grafted Stgs (GStg-V1) compared with frontal cortex-grafted (GStg-FC), non-grafted, V1 dead cell-grafted (GStg-V1-DS), or V1 saline injected (GStg-V1-aCSF) control Stg mice at the age of P21: (A) average head tilts per hour; (B) body weight (g); (C) average duration of individual seizures (s); (D) average minutes per hour spent in seizures. Data are mean ± SEM. Significance was determined by Student's t-test; **P &lt; 0.05, ***P &lt; 0.01. MGE, medial ganglionic eminence; WT, wildtype; GWT, MGE-grafted wildtype.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572EA-9E62-4F2B-BBBF-16757274D0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Transplantation of MGE cells in V1 of Stgs alleviates AE seizures. The following behavioral measurements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Transplantation of MGE cells in V1 of Stgs alleviates AE seizures. The following behavioral measurements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2024-04-26T09:41:48Z</dcterms:modified>
</cp:coreProperties>
</file>