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47CF0-40DE-4F79-917E-55977DEEFC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7F1CE-A770-4402-8010-7399DAB405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responses from different versions of the short questionnaire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82104-2DEF-4CD7-8053-77A526ADF9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i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22, Issue 5, October 2005, Pages 560–569,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https://doi.org/10.1093/fampra/cmi050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Distribution of responses from different versions of the short questionnaire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Distribution of responses from different versions of the short questionnaire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2024-04-26T21:11:18Z</dcterms:modified>
</cp:coreProperties>
</file>