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9EEE5B-751E-4FB7-A91D-DA40A23E72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D7E06C-2D83-4EB0-B724-1FDB8CA135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Cortical thickness correlated with seizure duration. Reduced cortical thickness is significantly correlated with longer seizure duration in the superior frontal parietal regions including the primary sensorimotor cortex and the parahippocampal gyrus ipsilateral to the side of seizure onset (red and yellow areas, P &lt; 0.04). The contralateral effects were not found to be significant after correcting for multiple comparisons (P = 0.32).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895BE-7ACC-4C11-B720-1FAD70C20A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2007–2018, </a:t>
            </a:r>
            <a:r>
              <a:rPr lang="en-US" altLang="en-US" sz="1000">
                <a:solidFill>
                  <a:srgbClr val="333333"/>
                </a:solidFill>
                <a:hlinkClick r:id="rId3"/>
              </a:rPr>
              <a:t>https://doi.org/10.1093/cercor/bhl109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Cortical thickness correlated with seizure duration. Reduced cortical thickness is significantly correlated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Cortical thickness correlated with seizure duration. Reduced cortical thickness is significantly correlated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2024-04-27T00:32:15Z</dcterms:modified>
</cp:coreProperties>
</file>