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4B040-106D-4741-AD50-A9551A116F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275D2-82ED-4524-870B-0833BE30B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showing currently exposed volcanic rocks of the Vogelsberg. Drill-core locations are shown by stars [FBV: Forschungsbohrung Vogelsberg 1996, samples VB96-01 to VB96-92; HB: Hasselborn 2/2a (Ehrenberg et al., 1981), samples VB98-130 to VB98-137; RR: Rainrod 1 (Ernst et al., 1970), samples VB98-138 to VB98-145; 51/57: Drill cores 51 and 57, camptonites 11175, 11309 and 11315]. Filled symbols show field sample locations from this study; open symbols are for samples from Wittenbecher (1992). The inset shows Tertiary–Quaternary volcanic fields and major structural units of Central Germany (after Schreiber &amp; Rotsch, 1998). WE, West Eifel; TE, Tertiary Eifel; EE, East Eifel; SG, Siebengebirge; WW, Westerwald; VB, Vogelsberg; NHD, Northern Hessian Depression; RH, Rhön; HG, Heldburger Gangschar; KS, Kaiserstuhl.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1DC31-C1E8-4839-9BA1-2FECA616E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44.3.5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44, Issue 3, March 2003, Pages 569–602,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https://doi.org/10.1093/petrology/44.3.569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Map showing currently exposed volcanic rocks of the Vogelsberg. Drill-core locations are shown by stars [FBV: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Map showing currently exposed volcanic rocks of the Vogelsberg. Drill-core locations are shown by stars [FBV: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2024-04-26T01:32:55Z</dcterms:modified>
</cp:coreProperties>
</file>