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D9BBCC-0830-4CBB-B791-2F5EBC1E0E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D9E192-0054-48C3-BDCF-F3DD358169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Trial schematic showing an example of a VSTM Load-4 target present trial, with the timings for both children and adults. (B) The behavioral data, shown as d′ values for the 2 groups, across the 2 VSTM load conditions. The error bars refer to the standard error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E2D474-5053-403F-980C-2E82AC5890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3868–3876,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Trial schematic showing an example of a VSTM Load-4 target present trial, with the timings for both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(A) Trial schematic showing an example of a VSTM Load-4 target present trial, with the timings for both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2024-04-26T05:27:46Z</dcterms:modified>
</cp:coreProperties>
</file>