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viewProps" Target="viewProps.xml" /><Relationship Id="rId11" Type="http://schemas.openxmlformats.org/officeDocument/2006/relationships/theme" Target="theme/theme1.xml" /><Relationship Id="rId12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tags" Target="tags/tag1.xml" /><Relationship Id="rId9" Type="http://schemas.openxmlformats.org/officeDocument/2006/relationships/presProps" Target="pres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005DF4E-3420-477E-9D39-2E6FA0477D1D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2A95548-EC89-46A6-B697-D218F19D96B7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An integrated model for health outcomes. Reprinted with kind permission from Springer Science and Business Media, Valderas and Alonso.7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Published on behalf of the European Society of Cardiology. All rights reserved. © The Author 2014. For permissions please email: journals.permissions@oup.com.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70D432A-7587-4F73-A7F4-461A9E73F94B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Types of patient-reported outcome measures currently used in medical research. The range of different types of patient-reported outcomes is shown. The most commonly used patient-reported outcomes measures assess symptoms and/or functional limitations. These are commonly referred to as health-related quality-of-life measures. The commonly used measures which generate utility values also ask about symptoms and/or functional limitations. Patient satisfaction is generally concerned with issues such as the process of treatment and relationships with clinical staff. Quality-of-life measures address need-fulfilment rather than symptoms and/or functional limitations. Reprinted with permission under the terms of the Creative Commons Attribution License http://creativecommons.org/licenses/by/3.0/, which permits unrestricted use, distribution, and reproduction in any medium, provided the original work is properly cited. McKenna SP. BMC Medicine 2011;9:86.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Published on behalf of the European Society of Cardiology. All rights reserved. © The Author 2014. For permissions please email: journals.permissions@oup.com.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70D432A-7587-4F73-A7F4-461A9E73F94B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Global use of quality-adjusted life years to inform reimbursement decisions. Courtesy: Jaime Caro.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Published on behalf of the European Society of Cardiology. All rights reserved. © The Author 2014. For permissions please email: journals.permissions@oup.com.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70D432A-7587-4F73-A7F4-461A9E73F94B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4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Example of a cumulative distribution curve. Reprinted with permission from Patrick et al.21 (Elsevier, copyright 2007).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Published on behalf of the European Society of Cardiology. All rights reserved. © The Author 2014. For permissions please email: journals.permissions@oup.com.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70D432A-7587-4F73-A7F4-461A9E73F94B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eurheartj/ehu20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eurheartj/ehu20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eurheartj/ehu20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eurheartj/ehu20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Eur Heart J</a:t>
            </a:r>
            <a:r>
              <a:rPr lang="en-US" altLang="en-US" sz="1000">
                <a:solidFill>
                  <a:srgbClr val="333333"/>
                </a:solidFill>
              </a:rPr>
              <a:t>, Volume 35, Issue 30, 7 August 2014, Pages 2001–2009,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https://doi.org/10.1093/eurheartj/ehu205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1 </a:t>
            </a:r>
            <a:r>
              <a:rPr lang="en-US" altLang="en-US" b="0"/>
              <a:t>An integrated model for health outcomes. Reprinted with kind permission from Springer Science and Business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98641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Eur Heart J</a:t>
            </a:r>
            <a:r>
              <a:rPr lang="en-US" altLang="en-US" sz="1000">
                <a:solidFill>
                  <a:srgbClr val="333333"/>
                </a:solidFill>
              </a:rPr>
              <a:t>, Volume 35, Issue 30, 7 August 2014, Pages 2001–2009,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https://doi.org/10.1093/eurheartj/ehu205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2 </a:t>
            </a:r>
            <a:r>
              <a:rPr lang="en-US" altLang="en-US" b="0"/>
              <a:t>Types of patient-reported outcome measures currently used in medical research. The range of different types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413000" y="1371600"/>
            <a:ext cx="4312644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Eur Heart J</a:t>
            </a:r>
            <a:r>
              <a:rPr lang="en-US" altLang="en-US" sz="1000">
                <a:solidFill>
                  <a:srgbClr val="333333"/>
                </a:solidFill>
              </a:rPr>
              <a:t>, Volume 35, Issue 30, 7 August 2014, Pages 2001–2009,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https://doi.org/10.1093/eurheartj/ehu205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3 </a:t>
            </a:r>
            <a:r>
              <a:rPr lang="en-US" altLang="en-US" b="0"/>
              <a:t>Global use of quality-adjusted life years to inform reimbursement decisions. Courtesy: Jaime Caro.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4179961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Eur Heart J</a:t>
            </a:r>
            <a:r>
              <a:rPr lang="en-US" altLang="en-US" sz="1000">
                <a:solidFill>
                  <a:srgbClr val="333333"/>
                </a:solidFill>
              </a:rPr>
              <a:t>, Volume 35, Issue 30, 7 August 2014, Pages 2001–2009,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https://doi.org/10.1093/eurheartj/ehu205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4 </a:t>
            </a:r>
            <a:r>
              <a:rPr lang="en-US" altLang="en-US" b="0"/>
              <a:t>Example of a cumulative distribution curve. Reprinted with permission from Patrick et al.</a:t>
            </a:r>
            <a:r>
              <a:rPr lang="en-US" altLang="en-US" b="0" baseline="30000"/>
              <a:t>21</a:t>
            </a:r>
            <a:r>
              <a:rPr lang="en-US" altLang="en-US" b="0"/>
              <a:t>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5481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12</Paragraphs>
  <Slides>4</Slides>
  <Notes>4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baseType="lpstr" size="5">
      <vt:lpstr>13_Office Theme</vt:lpstr>
      <vt:lpstr>Figure 1 An integrated model for health outcomes. Reprinted with kind permission from Springer Science and Business ...</vt:lpstr>
      <vt:lpstr>Figure 2 Types of patient-reported outcome measures currently used in medical research. The range of different types ...</vt:lpstr>
      <vt:lpstr>Figure 3 Global use of quality-adjusted life years to inform reimbursement decisions. Courtesy: Jaime Caro.
</vt:lpstr>
      <vt:lpstr>Figure 4 Example of a cumulative distribution curve. Reprinted with permission from Patrick et al.21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2024-04-26T03:34:19Z</dcterms:modified>
</cp:coreProperties>
</file>