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4B5D0-923B-45F6-88F7-EB71325DB1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F41C9-A265-4FD6-9501-E8A64E7672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NOVELTY OF THE GENERATED PRODUCT USE SOLUTIONS FOR BUBBLE WRAP (EXPERIMENT 5)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D8BF3-C870-440A-A1F3-10D805CAC1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NOVELTY OF THE GENERATED KEYBOARD IDEAS (EXPERIMENT 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Journal of Consumer Research, Inc.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D8BF3-C870-440A-A1F3-10D805CAC1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cr/ucv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cr/ucv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5, February 2016, Pages 767–782,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NOVELTY OF THE GENERATED PRODUCT USE SOLUTIONS FOR BUBBLE WRAP (EXPERIMENT 5)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84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42, Issue 5, February 2016, Pages 767–782,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https://doi.org/10.1093/jcr/ucv051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NOVELTY OF THE GENERATED KEYBOARD IDEAS (EXPERIMENT 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63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NOVELTY OF THE GENERATED PRODUCT USE SOLUTIONS FOR BUBBLE WRAP (EXPERIMENT 5)
</vt:lpstr>
      <vt:lpstr>FIGURE 2 NOVELTY OF THE GENERATED KEYBOARD IDEAS (EXPERIMENT 6)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2024-04-26T10:28:50Z</dcterms:modified>
</cp:coreProperties>
</file>