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A9B826-5203-4103-BC75-245E21B275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77BF77-DEBF-4876-B2BB-7D5DFD21C3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Inferential CIs plotted pairwise.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C95EC1-463E-41AA-9E3C-8F9702D2D8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1, February 2014, Pages 60–74,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Inferential CIs plotted pairwise.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20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Inferential CIs plotted pairwise.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2024-04-26T12:13:07Z</dcterms:modified>
</cp:coreProperties>
</file>