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3D83A1-75C8-4D33-AB35-BD51144EA9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BF8CDE-ED8E-4C39-9BD5-0422658838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6. A graphical rendering of the activations from preventative learning versus its control (green) and super-learning versus its control (red). Yellow denotes overlap between the two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5BADF4-13C8-4403-B758-003A0B4C96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872–880,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6. A graphical rendering of the activations from preventative learning versus its control (green)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6. A graphical rendering of the activations from preventative learning versus its control (green)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2024-04-27T00:27:50Z</dcterms:modified>
</cp:coreProperties>
</file>