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439DE7-0642-493A-8DEB-E72B38A045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7BD6F1-1D19-406B-8239-05467FC0A3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46B638-3035-4CFA-9328-CDB06878BF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2024-04-26T12:06:09Z</dcterms:modified>
</cp:coreProperties>
</file>