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79CC88-1719-40B7-B039-21A4643E20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27C401-7DC5-49E7-9B62-9F5C56142A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Idiomatic versus literal sentences. (A) Activations for the 2 experimental conditions (white, idiomatic &gt; literal; black, literal &gt; idiomatic) are superimposed on the lateral surfaces of a cortical rendering, representing the mean anatomical T1 image of the 22 participants. Contrasts of parameter estimates, with 90% confidence intervals, for 2 representative activations are shown below: (B) idiomatic &gt; literal: left IFG (x = −50, y = 26, z = 0); (C) literal &gt; idiomatic: left supramarginal gyrus (x = −58, y = −32, z = 40). In these 2 regions, and in all the other significantly activated regions, a common activation pattern was found, with the amplitude of the canonical hemodynamic response function being significantly larger for one of the 2 conditions, and the effects for the first and second derivatives having the reverse sign. A larger effect for the first and second derivative means that the temporal and the dispersion profile of the hemodynamic response, respectively, presented a higher variance. In other words, the activations with a higher amplitude, for example the idiomatic sentences, also presented a consistently more uniform temporal profile and consistently less dispersion for idiomatic versus literal sentences.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0A37DE-AB27-466E-8FD4-88AF1B28D6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2008, Pages 162–170,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Idiomatic versus literal sentences. (A) Activations for the 2 experimental conditions (white, idiomatic &gt;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Idiomatic versus literal sentences. (A) Activations for the 2 experimental conditions (white, idiomatic &gt;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2024-04-26T10:32:23Z</dcterms:modified>
</cp:coreProperties>
</file>