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7A68F3C-4B5A-4482-9D37-CCD3F013617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348CBC-599F-4BA7-B337-48D05CD45F7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Probabilistic and delay-discounting task design. Format of a single free-choice trial for the probabilistic (top) and delay- (bottom) discounting tasks used in the present study.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2340E81-C1AD-4DEC-92C0-DEB961D8220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of sections of the rat brain showing location of acceptable infusions in the mOFC for rats in probabilistic (filled circles) and delay-discounting (open circles) experiments. Numbers correspond to mm from the bregma.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2340E81-C1AD-4DEC-92C0-DEB961D8220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Inactivation of the mOFC increases the risky choice on a probabilistic discounting task. (A) Percentage choice of the large/risky option on baseline training days, and following infusions of baclofen–muscimol or saline into mOFC across 4 blocks of free-choice trials for all animals included in this experiment. Choice data are plotted as a function of probability block, irrespective of the order in which reward probabilities changed over a session. Symbols represent mean ± standard error of the mean (SEM). Black star denotes P &lt; 0.05 for the average choice versus saline. (B) Choice data from the subset of rats tested on the task variant in which reward probabilities decreased from 100% to 12.5% (descending odds) across the 4 blocks of trials. (C) Choice data from the group that were tested on the variant in which reward probabilities increase from 12.5–100% (ascending odds) across the trial blocks. In both instances, mOFC inactivation increased risky choice. (D) Win-stay/lose-shift ratios following inactivation and saline treatments. Win-stay values are displayed as the proportion of choices on the large/risky lever following a rewarded risky choice on the preceding trial. Lose-shift values are displayed as the proportion of choices on the small/certain lever following an unrewarded risky choice on the preceding trial. mOFC inactivation selectively increased the tendency to select the large/risky option after obtaining the larger reward on the preceding trial, as indexed by an increase in win-stay tendencies. (E and F) Win-stay and lose shift ratios obtained from the subset of rats tested on the task variant in which reward probabilities descended or ascended across blocks.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2340E81-C1AD-4DEC-92C0-DEB961D8220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Inactivation of the mOFC does not affect delay discounting. Percentage choice of the large/delayed option on baseline training days, and following infusions of baclofen–muscimol or saline into the mOFC across 4 blocks of free-choice trials. Symbols represent mean + SEM.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2340E81-C1AD-4DEC-92C0-DEB961D8220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s2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s2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s2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s2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1, January 2014, Pages 154–162,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https://doi.org/10.1093/cercor/bhs297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Probabilistic and delay-discounting task design. Format of a single free-choice trial for the probabilistic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699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1, January 2014, Pages 154–162,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https://doi.org/10.1093/cercor/bhs297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Schematic of sections of the rat brain showing location of acceptable infusions in the mOFC for rats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0" y="1371600"/>
            <a:ext cx="406022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1, January 2014, Pages 154–162,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https://doi.org/10.1093/cercor/bhs297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Inactivation of the mOFC increases the risky choice on a probabilistic discounting task. (A) Percentage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73400" y="1371600"/>
            <a:ext cx="30060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1, January 2014, Pages 154–162,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https://doi.org/10.1093/cercor/bhs297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Inactivation of the mOFC does not affect delay discounting. Percentage choice of the large/delayed option 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74900" y="1371600"/>
            <a:ext cx="44018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Probabilistic and delay-discounting task design. Format of a single free-choice trial for the probabilistic ...</vt:lpstr>
      <vt:lpstr>Figure 2. Schematic of sections of the rat brain showing location of acceptable infusions in the mOFC for rats in ...</vt:lpstr>
      <vt:lpstr>Figure 3. Inactivation of the mOFC increases the risky choice on a probabilistic discounting task. (A) Percentage ...</vt:lpstr>
      <vt:lpstr>Figure 4. Inactivation of the mOFC does not affect delay discounting. Percentage choice of the large/delayed option 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2024-04-26T01:38:04Z</dcterms:modified>
</cp:coreProperties>
</file>