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C09B0C-ED24-4287-92A0-A5A819CCD24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9AD2E54-9B97-4634-BB7A-9564A60A057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Mean improvement from baseline in EQ-5D VAS score. Two etanercept regimens, etanercept 50 mg QW (filled circle) and etanercept 25 mg BIW (filled triangle), were compared with placebo (blank square). Significant difference between etanercept 50 mg QW and placebo at all time points: P&lt;0.001 (†), P&lt;0.0001 (*). Significant difference between etanercept 25 mg BIW and placebo at all time points: P = 0.001 (‡), P &lt; 0.05 (§), P &lt; 0.0001 (*) and P &lt; 0.001 (†).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2007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1B176AB-BC9C-4A90-B69A-AF0928A0D6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rheumatology/kem06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Rheumatology (Oxford)</a:t>
            </a:r>
            <a:r>
              <a:rPr lang="en-US" altLang="en-US" sz="1000">
                <a:solidFill>
                  <a:srgbClr val="333333"/>
                </a:solidFill>
              </a:rPr>
              <a:t>, Volume 46, Issue 6, June 2007, Pages 999–1004, </a:t>
            </a:r>
            <a:r>
              <a:rPr lang="en-US" altLang="en-US" sz="1000">
                <a:solidFill>
                  <a:srgbClr val="333333"/>
                </a:solidFill>
                <a:hlinkClick r:id="rId3"/>
              </a:rPr>
              <a:t>https://doi.org/10.1093/rheumatology/kem069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Mean improvement from baseline in EQ-5D VAS score. Two etanercept regimens, etanercept 50 mg QW (filled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Mean improvement from baseline in EQ-5D VAS score. Two etanercept regimens, etanercept 50 mg QW (filled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2024-04-26T08:03:46Z</dcterms:modified>
</cp:coreProperties>
</file>