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D37A195-8BFA-4665-B6B7-83994BF9025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B7DFFB9-77DF-4DA3-8DB5-A4E54FB3F29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36EB48E-C1FA-4806-8BAA-96EF792AECD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2024-04-27T00:07:42Z</dcterms:modified>
</cp:coreProperties>
</file>