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EBF4A-AE35-4DE4-A253-B6A8A0EFBA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379C3-7B2B-4D63-84B3-96D19E14F7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4A0991-64DE-46DA-8D59-B08A4AF59F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2024-04-26T09:07:48Z</dcterms:modified>
</cp:coreProperties>
</file>