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27C6D5-56A6-45B5-A77A-BDC507A5C0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F8FD81-4DFB-4FDB-92E4-DAD52E434D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Multiple locus variable number tandem repeats analysis clustering of the Coxiella burnetii isolates and their variants by the unweighted pair-group method with arithmetic mean categorical coefficient. For abbreviations, see Tables 1 and 2 or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364DD-6AC4-4394-9FF6-898E86B2B4E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Multiple locus variable number tandem repeats analysis (MLVA) genotypes of the Coxiella burnetii isolates and their variants using the minimal spanning tree graphing method. The gray circles represent one or two isolates/variants while the black ones represent three or more isolates/variants. The characters refer to the MLVA type. For abbreviations,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2364DD-6AC4-4394-9FF6-898E86B2B4E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5.00036.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5.00036.x"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254, Issue 2, January 2006, Pages 268–274, </a:t>
            </a:r>
            <a:r>
              <a:rPr lang="en-US" altLang="en-US" sz="1000">
                <a:solidFill>
                  <a:srgbClr val="333333"/>
                </a:solidFill>
                <a:hlinkClick r:id="rId3"/>
              </a:rPr>
              <a:t>https://doi.org/10.1111/j.1574-6968.2005.00036.x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Multiple locus variable number tandem repeats analysis clustering of the Coxiella burnetii isolates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71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254, Issue 2, January 2006, Pages 268–274, </a:t>
            </a:r>
            <a:r>
              <a:rPr lang="en-US" altLang="en-US" sz="1000">
                <a:solidFill>
                  <a:srgbClr val="333333"/>
                </a:solidFill>
                <a:hlinkClick r:id="rId3"/>
              </a:rPr>
              <a:t>https://doi.org/10.1111/j.1574-6968.2005.00036.x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Multiple locus variable number tandem repeats analysis (MLVA) genotypes of the Coxiella burnetii isolates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482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Multiple locus variable number tandem repeats analysis clustering of the Coxiella burnetii isolates and their ...</vt:lpstr>
      <vt:lpstr>2 Multiple locus variable number tandem repeats analysis (MLVA) genotypes of the Coxiella burnetii isolates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2024-04-26T09:59:10Z</dcterms:modified>
</cp:coreProperties>
</file>