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1CC6FA-A051-4108-942A-F89797092C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E99BC7-1C04-4611-B446-93DC29DE5C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C9A7E1-4FB2-452A-BE6B-F68DBC96E3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2024-04-26T16:31:19Z</dcterms:modified>
</cp:coreProperties>
</file>