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F900C-AA2C-4949-A5D0-5039E728B4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3487FB-BC98-479D-84F4-87B1F26EC4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weights of white matter peduncles in healthy controls and SCA6 cases. FA, fractional anisotropy; RD, radial diffusivity; CP, cerebral peduncle, SCP, superior cerebellar peduncle; MCP, middle cerebellar peduncle. FA-normalized weights = FA × number of streamlines. RD-normalized weights = (1/RD) × number of streamlines. Control cases are depicted in blue, presymptomatic cases in red, moderate cases in green, and severe cases in purple. Note that the RD-normalized weights decrease significantly along disease severity for the SCP and MCP whereas FA-normalized weights decrease significantly along disease severity only for the MCP.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3FD079-9EC8-4C80-AD10-DBFD975F86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3205–3218,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Structural weights of white matter peduncles in healthy controls and SCA6 cases. FA, fractional anisotropy;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Structural weights of white matter peduncles in healthy controls and SCA6 cases. FA, fractional anisotropy;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2024-04-26T18:43:44Z</dcterms:modified>
</cp:coreProperties>
</file>