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5C1DB-D9D8-43BA-9E63-E4772522AE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DC04CE-EBA0-42E8-B4D9-59EA762049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1B8FD-5E3C-404B-9FEC-ACEC581249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2024-04-27T01:46:52Z</dcterms:modified>
</cp:coreProperties>
</file>