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8CCE5E-916D-4F52-B093-9535D172D2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CDD959-FAF5-4798-9A87-D415C8A074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860AE-7B43-4E74-B28F-8D442382B3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2024-04-26T02:37:21Z</dcterms:modified>
</cp:coreProperties>
</file>