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F9EDE-C07E-48DE-BFDD-822431681E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9B14AC-3661-4B97-B9F0-CEB83C7AB0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2E21B-304E-4BEB-899B-B8F1DC26AE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2024-04-26T19:09:03Z</dcterms:modified>
</cp:coreProperties>
</file>