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1CBE2-4614-4D37-B1E8-46CA7E3EEE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4C8F5-8D8B-426E-91D9-CED2BB5B0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F413C-C91F-494C-9A14-7C3D3CC56C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2024-04-26T06:41:52Z</dcterms:modified>
</cp:coreProperties>
</file>