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6119254-52CA-432F-8353-F7B20A812A3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9F32FF7-24E9-4634-AEEF-BE50A20B13A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Examples of the experimental stimuli and factorial design. Participants viewed color pictures depicting the initial (start), intermediate (middle), and final (end) phases of 2 actions, namely, grasping a ball (grasp) and flicking a ball (flick). The crucial experimental manipulation was the finger configuration in the different phases of the 2 actions. Indeed, finger configuration in the start phase of grasp actions was comparable with the end posture of flick actions, whereas the end posture of grasp actions was similar to the finger configuration in the start phase of flick actions.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0F6D424-810E-49A3-9878-E6A7467C1DF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29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11, November 2010, Pages 2511–2521, </a:t>
            </a:r>
            <a:r>
              <a:rPr lang="en-US" altLang="en-US" sz="1000">
                <a:solidFill>
                  <a:srgbClr val="333333"/>
                </a:solidFill>
                <a:hlinkClick r:id="rId3"/>
              </a:rPr>
              <a:t>https://doi.org/10.1093/cercor/bhp292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Examples of the experimental stimuli and factorial design. Participants viewed color pictures depicting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Examples of the experimental stimuli and factorial design. Participants viewed color pictures depicting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2024-09-20T03:54:36Z</dcterms:modified>
</cp:coreProperties>
</file>