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E5CEDE-FE02-42FE-8110-5DB2A1F4D7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3A700F-5A75-44A9-9EB9-D8EEFBA793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0B031E-2299-44B3-ABC6-D094F34305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2024-04-26T11:49:05Z</dcterms:modified>
</cp:coreProperties>
</file>