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CE695-7E26-47F5-8D81-CF61C99A35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6619D-8B0E-4D50-AC38-F13A2F448C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activities for EEI. For coronal and axial sections, right is right and left is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B4899-6A74-4BA2-AD9E-E75DDFA416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104–113,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regions showing significant activities for EEI. For coronal and axial sections, right is right and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regions showing significant activities for EEI. For coronal and axial sections, right is right and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2024-05-01T21:52:49Z</dcterms:modified>
</cp:coreProperties>
</file>