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3C601-6D17-4BF2-A902-BD6EA68D1F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C2388-406C-4349-9185-9EE3F710F0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CC9EC8-5858-42EE-AF91-9F5BAC3F3F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2024-04-26T06:04:40Z</dcterms:modified>
</cp:coreProperties>
</file>