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39A674-7A3A-47F4-8D8F-68C789664A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0748E4-ED66-498A-BF5F-FBAD81C8F3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Formation of a lateral root strongly impacts the primary root structure. Before the production of a new LR the epidermal cells are tightly attached (A). During the emergence process, the outer tissues undergo cell separation as the primordium pushes its way towards the rhizosphere (B, C). Once the LR formation process is over, the primary root still bears the effects of the emergence process (D). Note the formation of large gaps between the epidermal cells at sites of emergence (arrows). Environment scanning electron microscopy (ESEM) of 5–7-d-old Arabidopsis seedlings; scale bars are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27B2D-779D-4A93-9B8B-6D6B93D57A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p2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13, September 2009, Pages 3637–3643, </a:t>
            </a:r>
            <a:r>
              <a:rPr lang="en-US" altLang="en-US" sz="1000">
                <a:solidFill>
                  <a:srgbClr val="333333"/>
                </a:solidFill>
                <a:hlinkClick r:id="rId3"/>
              </a:rPr>
              <a:t>https://doi.org/10.1093/jxb/erp232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Formation of a lateral root strongly impacts the primary root structure. Before the production of a new LR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Formation of a lateral root strongly impacts the primary root structure. Before the production of a new LR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2024-04-26T07:37:59Z</dcterms:modified>
</cp:coreProperties>
</file>