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3AE9D9-860B-4085-9EEE-FE28878FF4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69B25-D073-4C9A-9E7B-2FB165E9CF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Forsterite (Fo, mol %) variation with NiO and CaO contents (wt %) in olivine of the xenoliths from Mauna Kea volcano. Each data point represents an average value for an olivine grain acquired by 10–15 spot analyses per grain; multiple grains are plotted for some samples. For comparison, we show compositional fields for olivine in lavas and gabbros from Kilauea (Fodor &amp; Moore, 1994), Maui (Fodor et al., 1977), Mauna Loa (Garcia et al., 1995), Mauna Kea (Baker et al., 1996), and Kahoolawe (Rudek et al., 1992; Fodor et al., 1993) volcanoes, Hawaii.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EA1F8-DE1C-4E76-B01C-57AF34A4B6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8.5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38, Issue 5, May 1997, Pages 581–624,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https://doi.org/10.1093/petroj/38.5.581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Forsterite (Fo, mol %) variation with NiO and CaO contents (wt %) in olivine of the xenoliths from Mauna Kea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Forsterite (Fo, mol %) variation with NiO and CaO contents (wt %) in olivine of the xenoliths from Mauna Kea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2024-04-26T12:28:19Z</dcterms:modified>
</cp:coreProperties>
</file>