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28A8D1-5761-4E86-A5B5-682F3CD35F9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D32090-BB2C-4D2E-9FF7-ECB74C21AA6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Upper row: (A) Coronal and sagittal sections showing prefrontal (bilateral BA6/8) and cingulate regions with greater activity in controls (n = 21) than in patients (n = 16) during high loads of attentional control processing. (B) Coronal section showing the prefrontal region (BA9) with greater activity in patients than in controls during intermediate loads of attentional control processing. Lower row: Plots of activity in patients and controls in prefrontal (central plot: x −45, y 5, z 27—BA9; right plot: x 34, y 10, z 48—BA6/8) and cingulate (left plot: x −4, y 16, z 20) regions differentially activated during different loads of attentional control processing elicited by the VAC task, as shown in Figure 2, upper row. A linear increase of brain responses is present in each region in controls. Consistent with significant polynomial regressions in patients, relationships between brain responses and attentional loads fitted nonlinear inverted-U shaped curves. See text for statistics.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9A008A-6BFC-4977-A747-B5829908E0C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4, April 2010, Pages 837–845, </a:t>
            </a:r>
            <a:r>
              <a:rPr lang="en-US" altLang="en-US" sz="1000">
                <a:solidFill>
                  <a:srgbClr val="333333"/>
                </a:solidFill>
                <a:hlinkClick r:id="rId3"/>
              </a:rPr>
              <a:t>https://doi.org/10.1093/cercor/bhp146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Upper row: (A) Coronal and sagittal sections showing prefrontal (bilateral BA6/8) and cingulate regions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Upper row: (A) Coronal and sagittal sections showing prefrontal (bilateral BA6/8) and cingulate regions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2024-09-20T02:28:42Z</dcterms:modified>
</cp:coreProperties>
</file>