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D4CC6-5001-4224-A130-91CF2C6DFE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FD230-1630-4C2D-807A-195CC99A92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964BC-DC02-4A2C-BCC2-61B2DA4BF5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2024-04-26T16:52:36Z</dcterms:modified>
</cp:coreProperties>
</file>