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503FB-C174-4268-93BF-A1E2C388DA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6BB07C-0C7F-4812-A299-CC1F475F17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DCM parameters. (a) The C (exogenous) parameters reflect spectral responses to stimulus inputs. Shaded areas show frequency-specific standard errors over participants. (b–f) Statistical parametric maps of the T-statistic for the null hypothesis that A (endogenous) parameters are greater than zero. (g and h) Statistical parametric maps of the T-statistic for the null hypothesis that B (bilinear) parameters are greater than zero. B parameters show power coupling modulation by fearful expressions in the dorsal pathway.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54C7DA-6FA4-4F09-BF28-6AF87A5C9B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2014, Pages 2409–2420,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DCM parameters. (a) The C (exogenous) parameters reflect spectral responses to stimulus inputs. Shaded areas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DCM parameters. (a) The C (exogenous) parameters reflect spectral responses to stimulus inputs. Shaded areas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2024-04-27T01:13:14Z</dcterms:modified>
</cp:coreProperties>
</file>