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334C1-6B91-4D77-8BB0-77352DBA33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433FE-697F-461B-AAB8-4170C9078E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79BF6-C12E-4F6A-928B-C8E14B54E9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2024-04-26T18:15:22Z</dcterms:modified>
</cp:coreProperties>
</file>