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0E0B8-0B06-4898-B510-64AA4F9703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FE1C8-B3D4-4D87-8DA2-14C42B5B49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Shift in dominant clones over time. Lineages of 210 representative MRSA samples from five timepoints over 10 years collected from St George's NHS Healthcare Trust, show a shift from CC30 to CC22 as the dominant lineage. ST239 appeared in 2003 and then disappeared. The number of isolates sampled is not a reflection of MRSA incidence. This figure appears in colour in the online version of JAC and in black and white in the print version of JAC.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DCB2B-5C2E-4410-8947-6B5E1B848C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s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67, Issue 10, October 2012, Pages 2514–2522,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https://doi.org/10.1093/jac/dks245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Shift in dominant clones over time. Lineages of 210 representative MRSA samples from five timepoints over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Shift in dominant clones over time. Lineages of 210 representative MRSA samples from five timepoints over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2024-04-26T00:51:49Z</dcterms:modified>
</cp:coreProperties>
</file>