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451C9-23C7-4B6F-8AF0-DEB91143FA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03E60-EEF9-447C-BE57-913C94EAD1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B8F55-8708-476A-B123-D1143BB4F6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2024-04-26T05:12:31Z</dcterms:modified>
</cp:coreProperties>
</file>