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CB52B-417A-40F3-8705-75F5F18138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12E38-D1E9-4495-AF48-7FA48C9664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projection images of whole brains at different ages. Axial and sagittal images of whole brains at selective references ages (17 GW to 2 years) are shown. Note the differences in scale of the brains, indicating a rapid growth in both size and shape.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AA657-6B7D-4AC3-B68B-3C9114C48F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2883–2893,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Maximum projection images of whole brains at different ages. Axial and sagittal images of whole brains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Maximum projection images of whole brains at different ages. Axial and sagittal images of whole brains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2024-04-26T11:11:02Z</dcterms:modified>
</cp:coreProperties>
</file>