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1DBD82-87DA-48BD-80D9-04E808D970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93584-15CC-402F-8464-7FA1AF460B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an exon 9 morpholino targeting col6a1 mRNA on ColVI expression, morphology and muscle structure of zebrafish embryos. Top left, frozen sections from control (A and A′) or exon 9 morphant zebrafish embryos (B and B′) were immunolabeled with anti-ColVI (A and B) or anti-β-dystroglycan (β-DG) antibodies (A′ and B′). Bar, 5 μm. Top right, microscopic analysis of control (CTL MO) and exon 9 morphant embryos (Ex9 MO) at 24 and 48 hpf. Bottom, confocal analysis of 48 hpf control (C–E) and exon 9 morphant embryos (F–H) stained with phalloidin (C and F), Tom20 (D and G). (E and H) Merged images of phalloidin and Tom20 staining. Bar, 30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CED04-4280-41F1-80AC-6E1DE2E2E0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20, 15 October 2014, Pages 5353–5363,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Effect of an exon 9 morpholino targeting col6a1 mRNA on ColVI expression, morphology and muscle structure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Effect of an exon 9 morpholino targeting col6a1 mRNA on ColVI expression, morphology and muscle structure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2024-04-26T23:31:54Z</dcterms:modified>
</cp:coreProperties>
</file>