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2BC7A0-4D7A-4E3B-AF25-2238B85B0F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9A77E-5ABC-4CE7-83B6-C1731B2014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CD1EF-5964-49A2-BA86-B604867721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2024-04-26T01:19:22Z</dcterms:modified>
</cp:coreProperties>
</file>