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B06B7B-7993-44D4-B037-17F5F6AF34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29D81-63C1-4381-8936-15ECDF6A83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Integrative Framework for Collaborative Governance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Journal of Public Administration Research and Theory, Inc.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FF899-8270-4108-8771-3C46A68133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opart/mu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Adm Res Theory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https://doi.org/10.1093/jopart/mur011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Integrative Framework for Collaborative Governance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4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Integrative Framework for Collaborative Governance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2024-04-27T03:51:48Z</dcterms:modified>
</cp:coreProperties>
</file>