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43BB94-4BF9-405F-A52D-43A9A1BF24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228C7-1718-4C43-B07F-8B8668ABBD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Geographical distribution of the mortality rate for stroke for the mid-year of the study period (1990–2006) in men (upper panel) and women (lower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7F685-720B-4B9D-BBB1-366E66AF68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11, June 2011, Pages 1424–1431,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Geographical distribution of the mortality rate for stroke for the mid-year of the study period (1990–2006)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Geographical distribution of the mortality rate for stroke for the mid-year of the study period (1990–2006)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2024-04-26T19:12:04Z</dcterms:modified>
</cp:coreProperties>
</file>