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25ED71-CA08-42EA-873C-F011163D01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D5E8C-4923-4933-8048-B3F5CC0267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Decrease in gut pigment content over time for Melanoides tuberculata from St Lucia Estuary Mouth (t0 = 12:00) (A), Mpophomeni Stream (t0 = 14:00) (B) and Lake Nhlange (t0 = 16:00) (C). Average gut evacuation rate (k) calculated as the linear slope of log-transformed gut pigment content over the entire 180 min.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F9E4A4-4F2F-442C-8E9F-80A81CB76B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328–335,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Decrease in gut pigment content over time for Melanoides tuberculata from St Lucia Estuary Mouth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Decrease in gut pigment content over time for Melanoides tuberculata from St Lucia Estuary Mouth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2024-04-26T20:38:38Z</dcterms:modified>
</cp:coreProperties>
</file>