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8DEF80-B31C-40FC-BFCF-C315477AE1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8CB93C-DE5E-4FAD-A58D-13BBAF7358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Activity in the PSA to motion and line drawings. The PSA showed a significant increase in activity to SFM stimuli compared to the velocity-scrambled stimuli. In addition, this area showed increases to 3-D versus 2-D line drawings similar to areas that comprise the LOC (compare with Fig. 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3DBF5F-5B70-4582-970A-124EBF01B3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5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508–516,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https://doi.org/10.1093/cercor/13.5.508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Activity in the PSA to motion and line drawings. The PSA showed a significant increase in activity to SFM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Activity in the PSA to motion and line drawings. The PSA showed a significant increase in activity to SFM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2024-04-26T07:15:11Z</dcterms:modified>
</cp:coreProperties>
</file>