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E185D0-7304-42F3-8E72-74E9224291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FAC740-1E83-46FC-BF09-BF4A2C6F78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FF895F-5D29-41CF-ACE2-5F4AA59A33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2024-04-26T11:12:25Z</dcterms:modified>
</cp:coreProperties>
</file>