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9A9174-99C5-4389-9381-CC318E50D3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67EEAE-58FA-4870-BC00-7CA8BF1A4F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respondents that saw high, low, or intermediate numbers of patients before (A) and after (B) travel in the 6 months preceding the survey.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International Society of Travel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736235-E94A-4502-9748-09F2E67938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708-8305.2011.00590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Travel Med</a:t>
            </a:r>
            <a:r>
              <a:rPr lang="en-US" altLang="en-US" sz="1000">
                <a:solidFill>
                  <a:srgbClr val="333333"/>
                </a:solidFill>
              </a:rPr>
              <a:t>, Volume 19, Issue 2, 1 March 2012, Pages 92–95,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https://doi.org/10.1111/j.1708-8305.2011.00590.x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Percentage of respondents that saw high, low, or intermediate numbers of patients before (A) and after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Percentage of respondents that saw high, low, or intermediate numbers of patients before (A) and after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2024-04-27T04:53:56Z</dcterms:modified>
</cp:coreProperties>
</file>