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DDDE94-B86A-41C3-8372-8082FFE1A2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E2AB2-220A-435F-88D0-9F0D6D1BB5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533C66-5227-4733-9935-81F8B92D3F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2024-04-26T21:18:19Z</dcterms:modified>
</cp:coreProperties>
</file>