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C9ABEF-623E-46CB-9F4D-10AE3EDBB4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24277-ECE3-49A7-A72F-636058EF18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1. (a) Direction reverse correlogram (temporal resolution 1 ms) of an area 18 cell. Prior to the MRC experiment the Vpref (48°/s) and the optimal step and delay of the cell were determined. In the MRC experiment, the stimulus consisted of eight different directions and in total 15 000 motion impulses. A new direction was started after every 10 ms, during which the pattern moved coherently one element pixel (0.48°). A total of 3122 spikes were fired during the experiment. The stimulus window was 18 × 18°. The ±2 standard deviations (dashed lines) are calculated from a non-correlated part of the probability function. (b) Classical direction tuning experiment for the cell in a and the relative probabilities of the eight directions at the optimal latency from the experiment in a. In the classical direction tuning experiment (filled circles), the stimulus (element pixel size: 0.48 × 0.48°) moved in eight different directions (with 45° interval) with the Vpref. The dotted line indicates the level of spontaneous activity (SA), measured for a uniform gray field. Error bars represent the ±1 standard error of the means. Trial duration: 1 s, six repetitions.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649B50-B3B0-46AA-A3AB-D207FAB8DC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2004, Pages 759–767,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1. (a) Direction reverse correlogram (temporal resolution 1 ms) of an area 18 cell. Prior to the MRC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1. (a) Direction reverse correlogram (temporal resolution 1 ms) of an area 18 cell. Prior to the MRC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2024-04-26T16:56:55Z</dcterms:modified>
</cp:coreProperties>
</file>