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E37B7-62D5-4AFE-9C1A-026D5EF94C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4DE4C-9CAD-4FB9-9960-5B1E53AFF3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8CC14-7BB4-4142-891D-EE4BFD3476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2024-04-26T05:36:22Z</dcterms:modified>
</cp:coreProperties>
</file>